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0688638" cy="7562850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60" y="78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5795" y="685800"/>
            <a:ext cx="484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294765cb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5795" y="685800"/>
            <a:ext cx="484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294765cb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294765cb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294765cb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387" y="1094692"/>
            <a:ext cx="9960600" cy="30177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377" y="4166800"/>
            <a:ext cx="9960600" cy="1165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377" y="1626252"/>
            <a:ext cx="9960600" cy="28869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377" y="4634479"/>
            <a:ext cx="9960600" cy="1912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377" y="3162232"/>
            <a:ext cx="99606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600" cy="842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9960600" cy="5022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600" cy="842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4675800" cy="5022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49070" y="1694397"/>
            <a:ext cx="4675800" cy="5022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600" cy="842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377" y="816857"/>
            <a:ext cx="3282600" cy="11109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377" y="2043024"/>
            <a:ext cx="3282600" cy="4674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102" y="661822"/>
            <a:ext cx="7443900" cy="6014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4663" y="-184"/>
            <a:ext cx="5344800" cy="75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369" y="1813044"/>
            <a:ext cx="4728900" cy="21792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369" y="4121150"/>
            <a:ext cx="4728900" cy="1815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4270" y="1064553"/>
            <a:ext cx="4485300" cy="5432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377" y="6219895"/>
            <a:ext cx="70125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377" y="654287"/>
            <a:ext cx="9960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377" y="1694397"/>
            <a:ext cx="99606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4293" y="6855976"/>
            <a:ext cx="641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.zhang@npztec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.zhang@npztec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72625" y="1647875"/>
            <a:ext cx="33210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Hello!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Feel free to make a copy of this file so that you can add your own translations.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When done, print page 2 and 3 on an A4 paper.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950" y="1647863"/>
            <a:ext cx="3652373" cy="365237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039675" y="5445638"/>
            <a:ext cx="220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Manual when printed on A4.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Fold in the middle.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261125" y="6675400"/>
            <a:ext cx="2024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Not to be sold.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Aegis Face Shield for COVID-19 by alsolis on Thingiverse.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1125" y="194175"/>
            <a:ext cx="4482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DO NOT INCLUDE THIS PAGE WHEN PRINTING</a:t>
            </a:r>
            <a:endParaRPr sz="11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55000" y="6675400"/>
            <a:ext cx="2255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Instructions by Mike del Castillo.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Illustrated by Meg Villena.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265566" cy="72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2AA775-168B-4951-A39C-3A6F4A701F24}"/>
              </a:ext>
            </a:extLst>
          </p:cNvPr>
          <p:cNvSpPr txBox="1"/>
          <p:nvPr/>
        </p:nvSpPr>
        <p:spPr>
          <a:xfrm>
            <a:off x="1330036" y="171796"/>
            <a:ext cx="860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</a:t>
            </a:r>
            <a:r>
              <a:rPr lang="en-GB" altLang="zh-CN" dirty="0"/>
              <a:t> you have any question, please email me by </a:t>
            </a:r>
            <a:r>
              <a:rPr lang="en-GB" altLang="zh-CN" dirty="0">
                <a:hlinkClick r:id="rId4"/>
              </a:rPr>
              <a:t>r.zhang@npztech.com</a:t>
            </a:r>
            <a:r>
              <a:rPr lang="en-GB" altLang="zh-CN" dirty="0"/>
              <a:t> or </a:t>
            </a:r>
            <a:r>
              <a:rPr lang="en-GB" altLang="zh-CN" dirty="0" err="1"/>
              <a:t>hello@cambridgehacklab.academy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A189C-BA03-4FCA-977B-5FE54B101E27}"/>
              </a:ext>
            </a:extLst>
          </p:cNvPr>
          <p:cNvSpPr txBox="1"/>
          <p:nvPr/>
        </p:nvSpPr>
        <p:spPr>
          <a:xfrm>
            <a:off x="1040897" y="7123599"/>
            <a:ext cx="860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 you </a:t>
            </a:r>
            <a:r>
              <a:rPr lang="en-GB" altLang="zh-CN" dirty="0"/>
              <a:t>have any question, please email me by </a:t>
            </a:r>
            <a:r>
              <a:rPr lang="en-GB" altLang="zh-CN" dirty="0">
                <a:hlinkClick r:id="rId4"/>
              </a:rPr>
              <a:t>r.zhang@npztech.com</a:t>
            </a:r>
            <a:r>
              <a:rPr lang="en-GB" altLang="zh-CN" dirty="0"/>
              <a:t> or </a:t>
            </a:r>
            <a:r>
              <a:rPr lang="en-GB" altLang="zh-CN" dirty="0" err="1"/>
              <a:t>hello@cambridgehacklab.academy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621767-C0FB-4F95-8D8C-E5704FE2634A}"/>
              </a:ext>
            </a:extLst>
          </p:cNvPr>
          <p:cNvCxnSpPr>
            <a:stCxn id="64" idx="1"/>
            <a:endCxn id="64" idx="3"/>
          </p:cNvCxnSpPr>
          <p:nvPr/>
        </p:nvCxnSpPr>
        <p:spPr>
          <a:xfrm>
            <a:off x="152400" y="3781049"/>
            <a:ext cx="102655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265566" cy="7257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22058A-2D40-4906-AE0C-80171F6D790A}"/>
              </a:ext>
            </a:extLst>
          </p:cNvPr>
          <p:cNvCxnSpPr>
            <a:cxnSpLocks/>
          </p:cNvCxnSpPr>
          <p:nvPr/>
        </p:nvCxnSpPr>
        <p:spPr>
          <a:xfrm>
            <a:off x="0" y="3781049"/>
            <a:ext cx="10688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8CDDAF-C6FF-4CD9-90A3-18371D8C5DC6}"/>
              </a:ext>
            </a:extLst>
          </p:cNvPr>
          <p:cNvSpPr txBox="1"/>
          <p:nvPr/>
        </p:nvSpPr>
        <p:spPr>
          <a:xfrm>
            <a:off x="1330036" y="171796"/>
            <a:ext cx="860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</a:t>
            </a:r>
            <a:r>
              <a:rPr lang="en-GB" altLang="zh-CN" dirty="0"/>
              <a:t> you have any question, please email me by </a:t>
            </a:r>
            <a:r>
              <a:rPr lang="en-GB" altLang="zh-CN" dirty="0">
                <a:hlinkClick r:id="rId4"/>
              </a:rPr>
              <a:t>r.zhang@npztech.com</a:t>
            </a:r>
            <a:r>
              <a:rPr lang="en-GB" altLang="zh-CN" dirty="0"/>
              <a:t> or </a:t>
            </a:r>
            <a:r>
              <a:rPr lang="en-GB" altLang="zh-CN" dirty="0" err="1"/>
              <a:t>hello@cambridgehacklab.academy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6C157-4EB1-4614-962B-5A9C7A7C4155}"/>
              </a:ext>
            </a:extLst>
          </p:cNvPr>
          <p:cNvSpPr txBox="1"/>
          <p:nvPr/>
        </p:nvSpPr>
        <p:spPr>
          <a:xfrm>
            <a:off x="981761" y="7121317"/>
            <a:ext cx="860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</a:t>
            </a:r>
            <a:r>
              <a:rPr lang="en-GB" altLang="zh-CN" dirty="0"/>
              <a:t> you have any question, please email me by </a:t>
            </a:r>
            <a:r>
              <a:rPr lang="en-GB" altLang="zh-CN" dirty="0">
                <a:hlinkClick r:id="rId4"/>
              </a:rPr>
              <a:t>r.zhang@npztech.com</a:t>
            </a:r>
            <a:r>
              <a:rPr lang="en-GB" altLang="zh-CN" dirty="0"/>
              <a:t> or </a:t>
            </a:r>
            <a:r>
              <a:rPr lang="en-GB" altLang="zh-CN" dirty="0" err="1"/>
              <a:t>hello@cambridgehacklab.academy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Custom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Open Sans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Rongsheng Zhang</dc:creator>
  <cp:lastModifiedBy>Cambridge Hacklab Academy</cp:lastModifiedBy>
  <cp:revision>2</cp:revision>
  <dcterms:modified xsi:type="dcterms:W3CDTF">2020-04-04T14:42:52Z</dcterms:modified>
</cp:coreProperties>
</file>